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660"/>
  </p:normalViewPr>
  <p:slideViewPr>
    <p:cSldViewPr>
      <p:cViewPr varScale="1">
        <p:scale>
          <a:sx n="68" d="100"/>
          <a:sy n="68" d="100"/>
        </p:scale>
        <p:origin x="1518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41511" y="245614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8227" y="742048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74049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35778" y="2815770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</a:t>
            </a:r>
            <a:r>
              <a:rPr lang="ru-RU" sz="3200" b="1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424-02-16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424-02-16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Азов, пер. Социалистический, д. 50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65725" y="1283358"/>
            <a:ext cx="3090103" cy="6497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700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100" dirty="0">
                <a:cs typeface="Miriam Fixed" panose="020B0509050101010101" pitchFamily="49" charset="-79"/>
              </a:rPr>
              <a:t>(для граждан заключивших контракт в Ростовской области)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390" y="12687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FD16D621-45CD-4C26-BC1A-7878D1F6DD4C}"/>
              </a:ext>
            </a:extLst>
          </p:cNvPr>
          <p:cNvSpPr txBox="1"/>
          <p:nvPr/>
        </p:nvSpPr>
        <p:spPr>
          <a:xfrm>
            <a:off x="6779084" y="1874703"/>
            <a:ext cx="3108730" cy="61311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300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br>
              <a:rPr lang="ru-RU" sz="1600" b="1" dirty="0">
                <a:cs typeface="Miriam Fixed" panose="020B0509050101010101" pitchFamily="49" charset="-79"/>
              </a:rPr>
            </a:br>
            <a:r>
              <a:rPr lang="ru-RU" sz="1200" dirty="0">
                <a:cs typeface="Miriam Fixed" panose="020B0509050101010101" pitchFamily="49" charset="-79"/>
              </a:rPr>
              <a:t>( для заключивших контракт в именное подразделение Ростовской области)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CEDF080C-9E0F-49D9-A88C-3A99F51EF30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184482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424-02-16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EB3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EB3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424-02-16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Азов, пер. Социалистический, д. 50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533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dima</cp:lastModifiedBy>
  <cp:revision>251</cp:revision>
  <cp:lastPrinted>2024-02-11T14:53:58Z</cp:lastPrinted>
  <dcterms:created xsi:type="dcterms:W3CDTF">2019-12-05T06:41:56Z</dcterms:created>
  <dcterms:modified xsi:type="dcterms:W3CDTF">2024-04-11T12:05:11Z</dcterms:modified>
</cp:coreProperties>
</file>